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405" r:id="rId4"/>
    <p:sldId id="348" r:id="rId5"/>
    <p:sldId id="378" r:id="rId6"/>
    <p:sldId id="320" r:id="rId7"/>
    <p:sldId id="398" r:id="rId8"/>
    <p:sldId id="386" r:id="rId9"/>
    <p:sldId id="385" r:id="rId10"/>
    <p:sldId id="389" r:id="rId11"/>
    <p:sldId id="406" r:id="rId12"/>
    <p:sldId id="407" r:id="rId13"/>
    <p:sldId id="305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5" autoAdjust="0"/>
  </p:normalViewPr>
  <p:slideViewPr>
    <p:cSldViewPr>
      <p:cViewPr varScale="1">
        <p:scale>
          <a:sx n="96" d="100"/>
          <a:sy n="96" d="100"/>
        </p:scale>
        <p:origin x="912" y="96"/>
      </p:cViewPr>
      <p:guideLst>
        <p:guide orient="horz" pos="2922"/>
        <p:guide pos="21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EAF1-EAC7-7798-320D-E758DABF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A42956-1D0B-476C-55C5-921F31347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3EB38-FAC7-1805-AABE-DF7B689A6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A01A35-866B-AC5F-56D4-76C061B93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9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CB987-D3B0-1989-AB6F-13048608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7DE0563-5921-A913-6061-E5919C1F4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6EF8C05-90FD-5024-4E51-2D15D828B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5D21C9-FB89-6E84-930E-088FD2604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13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FE67-C731-26FA-233E-F1939953A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94902C-F494-BB8A-34A1-6BD228A91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C84FA4-42E9-EF0F-882B-2329461EE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8F39CA-33CD-115F-1ECA-DAF8ABA66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3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E3023-1E01-CDFC-6CDA-E14AC48DE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B78965-CED0-DDCA-AF3D-3D20F45F7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D430B7-640F-62C0-9434-7542A79A8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551E7D-9A38-8AAD-41CD-64A46F643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8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420D-EAB5-4189-3C53-0DB15E46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83E6A8-C672-C9AF-6367-7AD1CC5CA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D60E-1B2F-7947-F2ED-88EB49288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1CE36-E424-7B3B-FBB5-80143814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3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4DE3-484D-5D20-FBED-F96794EF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F7CAD-2833-7025-F6E2-A4FA2830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4434A7-AC0B-7E20-6F4E-BB6713CD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2189D-E26B-C434-973F-A69EAB077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7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7B3F-78ED-606C-80EF-C3BFE4F9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FE1680-EA1D-2614-AF69-605F798AA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6450C-72A5-0F14-05B6-53EB703AF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9E5A3-0768-0501-BDAD-6C595F87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7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E946-31B2-C985-335A-CC022C5F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2B53C6-B6C1-F282-2B14-ED3B2F511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69194-0CA9-EBA8-F51A-3F2144B6C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29163E-B4A4-4E6D-2022-FEBF06A4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8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hyperlink" Target="https://github.com/lilyht/CREATE&#65288;none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4734" y="981021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498" y="1392597"/>
            <a:ext cx="1108710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Reducing Class-wise Confusion for Incremental Learning  with Disentangled Manifolds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3073339" y="5157318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Code</a:t>
            </a:r>
            <a:r>
              <a:rPr lang="zh-CN" altLang="en-US" dirty="0"/>
              <a:t>：</a:t>
            </a:r>
            <a:r>
              <a:rPr lang="en-US" altLang="zh-CN" dirty="0">
                <a:hlinkClick r:id="rId17"/>
              </a:rPr>
              <a:t>https://github.com/lilyht/CREATE  </a:t>
            </a:r>
            <a:r>
              <a:rPr lang="zh-CN" altLang="en-US" dirty="0">
                <a:hlinkClick r:id="rId17"/>
              </a:rPr>
              <a:t>（</a:t>
            </a:r>
            <a:r>
              <a:rPr lang="en-US" altLang="zh-CN" dirty="0">
                <a:hlinkClick r:id="rId17"/>
              </a:rPr>
              <a:t>none</a:t>
            </a:r>
            <a:r>
              <a:rPr lang="zh-CN" altLang="en-US" dirty="0"/>
              <a:t>）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B0610B7-45C0-4B3D-1784-0AB69E21C8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605407"/>
            <a:ext cx="12192000" cy="1702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344A-B426-E6C8-ACD3-572CB39B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757150-2381-0A33-030A-93EB1CE8E74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4EA3DB-27C4-A853-4A00-1B6ACC3A0F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2F80BC-9792-6CF3-5221-52290933A41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057B315-0603-AEF9-34EA-9BEAEB6DCE1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9E9145A-FBF8-882B-FF7B-CEF94CBA88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EAD2783-7F3E-8FAB-ECEC-C31E9F2EC40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A1B5D17-5F76-92EB-1EC7-1199A2307BD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328AD7A-5498-F6CE-276E-52BD56FF687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678E27A-D390-E268-8862-ADE9E990F72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93CF775-67C5-31F3-46E4-A6CE917AF0C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F0D55BB-4C10-B780-EC34-0E8C18E0696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8BC26DC-922D-BCA2-4DC6-F866A1FC46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A1CBDC6-9DF0-A6F5-4798-AA4B02952CC6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5810309-0962-6A76-8999-532D498DF02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E803FD6-EBE4-BD96-5FDA-133E8F00851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A3E3F06-53AC-259C-1AD9-C02AF62B76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0600978-2899-ECE0-0BB5-067BD272571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2D383B2-8988-BFAE-ABED-D9429637A6B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E419EDB-1433-4CA8-E4C3-9E19B527753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B1C6102-3614-754F-098C-4F53A6978D1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E6E4DB6-5403-2D76-92DF-7D8B0CE56DD3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CFACFE0-B44D-607B-6789-4A3498CB7E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0" y="1728847"/>
            <a:ext cx="6834948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719F-744F-4D84-C726-FB3BE70A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4716A5-B12A-1DF8-1BF7-7F168FAB273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B06C10D-EE08-59B6-0C01-9881A197DC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C82FE7D-E466-1546-CEFA-128D8BC915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FFF53DB-FCE1-937E-A8BC-F20781D285C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0B54365-F57E-15C4-B193-186D2CDE9A7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870F699-4ED4-334E-7252-3990B087F4E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E625D51-045D-6F33-0F48-8204A5ACCCF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F5CFEE7-95DC-A933-4203-62CEDC483E1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D3E18CD-B1A6-F1DD-ADA7-900F285466F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A6734CE-01A9-97AD-DDBE-063D25C96D5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7490FBA-F721-4653-AD63-6D7970AD2219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2B52DB9-74C6-0569-B4C5-40864C2CDDB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3069D42-B3EE-B473-1569-04F9C3B3DF9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F2A1E49-8EF8-A0FC-1EDA-A936898844B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6CA24E-069A-5ED2-26B2-8597860B2B7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A2E911C-FC12-8399-963F-7FA6B11EF1F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464EA9F-0C58-16B8-F4F3-BDB059E2B59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3E839E9-5C1B-24A8-52DC-414A7263604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EBCC76FB-238D-92A6-46E6-A7856EB7CA0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846CF4B-6CDB-C865-02CD-160556F4C1C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3E54B73B-4265-2521-881F-5BB22F19BBD9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26E8898-70A2-73E4-8B70-13761A8D92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287" y="2209800"/>
            <a:ext cx="4900613" cy="3267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D7F5DB-39DF-17AA-2837-8B89DEA87E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8850" y="2133600"/>
            <a:ext cx="4464487" cy="31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4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3E175-6485-CDA4-7B83-4C3B2BC6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A86A11-2412-AA9A-0013-C41705C49BA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58DD431-65C6-C334-686F-C0D4A180930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1D9FFFE-F641-A67F-936B-B1FBDD938BE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2798472-C441-AE8A-2BA2-7CD2ED2E603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8A6BA8-592D-DA33-E932-2F5F52357FC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FECE5B8-1B8B-2CB5-8138-7E5B3694D3F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D66ED8D-7D1A-E044-0DCB-688EFFC4DC5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69804CD-693E-4FD1-5E18-B925581DB9F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8AEB803-C028-31E3-33E5-E66CD77C939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53DBC86-66CC-372E-663E-1FD07A3AE80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D0510E7-5118-1728-6124-6FE80E4E2D9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E38492B-F7F3-42BF-930A-26032C2A810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EA3EBB3-F159-3021-ED31-F9AA774485C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BA2BA9E-0CE5-B058-4F49-6C55E0A4F5D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6F4D592-6C16-E2E2-179B-A9C133C3FF9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B06590A-CAE7-BD14-5839-0497E7DE932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DC07786-D49F-98C0-D05F-99661BA3EDC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AE4AA19-4818-03E2-F66B-57F650A6A58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9E87BBF-2F75-4857-4D86-6286FDC96B6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E1A4608-DB83-01AF-2F02-2FC39CAE87D6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1C01B23-C283-6485-969B-1B91B78068C9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0047D7C-EFB4-789E-421F-4C2EF9CEDE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2514600"/>
            <a:ext cx="5057775" cy="214263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E546548-B422-6406-F46E-7F99BEA59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227" y="2209800"/>
            <a:ext cx="511851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DCB0865-1365-E851-EB2E-C3903F91A6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755" y="1647421"/>
            <a:ext cx="9857696" cy="358583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651023C-90E0-FDCB-AB65-9A1045945CD7}"/>
              </a:ext>
            </a:extLst>
          </p:cNvPr>
          <p:cNvSpPr txBox="1"/>
          <p:nvPr/>
        </p:nvSpPr>
        <p:spPr>
          <a:xfrm>
            <a:off x="778763" y="5210579"/>
            <a:ext cx="10956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(a) Class distributions and prototypes in the initial phase. </a:t>
            </a:r>
            <a:r>
              <a:rPr lang="zh-CN" altLang="en-US" dirty="0">
                <a:solidFill>
                  <a:srgbClr val="FF0000"/>
                </a:solidFill>
              </a:rPr>
              <a:t>Using a prototype to represent a class is incomplete.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141E31B-87B6-3096-2111-8B3650DE2041}"/>
              </a:ext>
            </a:extLst>
          </p:cNvPr>
          <p:cNvSpPr txBox="1"/>
          <p:nvPr/>
        </p:nvSpPr>
        <p:spPr>
          <a:xfrm>
            <a:off x="757693" y="5802355"/>
            <a:ext cx="1097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(b) A drift in incremental learning leads to </a:t>
            </a:r>
            <a:r>
              <a:rPr lang="zh-CN" altLang="en-US" dirty="0">
                <a:solidFill>
                  <a:srgbClr val="FF0000"/>
                </a:solidFill>
              </a:rPr>
              <a:t>alterations in class distribution and feature overlap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FE98D-A23E-92BB-8077-BF647B75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D79635-45EA-AFA6-B549-D594ACD70A0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E6E3CDD-51C3-9222-1DE3-52B8D7D3B77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E02D625-8149-967F-8338-240E725C6C2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27C7515-0B43-BC6F-A837-EEB5F12E88E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3A492FA-3646-8CA8-27CD-97172EE5BA8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6AE3C5E-921A-315C-C108-6306AD2A69E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37101AF-667D-6807-A906-538B82C656C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BF77967-3860-44AC-F4C0-05B6B05764D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92C6CA4-0E31-6953-22E3-E34CDD389B2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1C4B079-48A1-81EE-6CEE-554D7ED803E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124E886-CB9B-E83A-767D-CF42C96BF253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D96DB1B-41E0-76AF-F27B-926FA93C1099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606E863-8341-9D3D-4E16-E968EF155584}"/>
              </a:ext>
            </a:extLst>
          </p:cNvPr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1A650E5-BC57-6A1F-9CFD-00BBD8D72F2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54A84F6-6177-E9AE-7BBC-82EDDBA7B3D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E2A6A9A-579F-6420-FEA8-3BBDD78FE65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D63F3D4-6460-D5FB-74F2-6CA0D99C7CE0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E947A27-51D1-846E-2BCC-090B4460A58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0F575F9-9C76-E78B-3D78-F513909A5B5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5021FF8-4016-739C-2666-380814A84410}"/>
              </a:ext>
            </a:extLst>
          </p:cNvPr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302AC51E-2CC7-6685-3EEB-AFCA06CD640A}"/>
              </a:ext>
            </a:extLst>
          </p:cNvPr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0FAF56F-FA12-B66A-D545-B1D99B0638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49" y="1734980"/>
            <a:ext cx="11353800" cy="44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27594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066D022-D7C7-0FD4-7E0D-830BC59F0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2097570"/>
            <a:ext cx="5324475" cy="7429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1C553EE-550A-C99E-EB0A-47C34BC318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840520"/>
            <a:ext cx="1238250" cy="4095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0A7B8FA-E93C-7F58-F1EF-A4128A68FB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3186112"/>
            <a:ext cx="1743075" cy="4857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FBD44D9-FC94-A571-F072-3A5D418363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7727" y="3623226"/>
            <a:ext cx="5305425" cy="9239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79A832B-8757-7B41-69DF-FF588241D6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2957" y="4509876"/>
            <a:ext cx="5133975" cy="9715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5DB7C97-1F27-27EE-4B65-D1A4486581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1102" y="5329857"/>
            <a:ext cx="4972050" cy="96210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EA10EFA-0FA4-A125-852B-736C2A04D3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1186" y="1447800"/>
            <a:ext cx="44291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FA3F-CA46-EDBB-8620-23840D60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85353-F8B3-9DE4-0F4C-C388124EAFD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CD5ACEC-3115-166A-50C0-6D99619B025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72F431B-BB50-08F8-53A7-4EBDBF42B6F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FD213D-3D5F-42F8-390D-8AF090C85A1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479931-40BC-6CB2-7DB7-AE5F4775476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F96C061-CCAC-C76E-79BE-D5C326D18F3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3DF59EE-79FF-186D-725D-1B65CC48C7E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FA53F2E-071B-E7E7-304E-49C3AD02004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7B707BD-A612-BD34-F714-3E161B587D8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74BC827-2EE4-4550-546A-D39AE36D060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06C6D4-47F9-6508-1AF6-CCA25432A6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9C66AE7-0AB9-646A-18C4-50059A4BFA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23F5828-B4F7-CB3F-870C-8ECC5E7D6F7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7B1B0B-54A4-3C53-CD42-09DBE283DDE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6B236BC-F579-F78E-73E9-E83C8878203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69E6FF1-0ACE-8070-854E-BB70CC78493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25F91E6-376C-B920-99EA-E0BFD0C48D6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2DB3984-C328-2FB2-243B-8E484F73332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6D4F02-1A05-E4C1-1316-65AE770ED34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CF58253-8D6A-D705-C9BB-21F5660FA01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DB8EBE9-9FF2-EB1B-0004-89A9DA774883}"/>
              </a:ext>
            </a:extLst>
          </p:cNvPr>
          <p:cNvSpPr txBox="1"/>
          <p:nvPr/>
        </p:nvSpPr>
        <p:spPr>
          <a:xfrm>
            <a:off x="4796790" y="97231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E0A8500-D75C-3E8A-038A-5B2B70A984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4852" y="1546352"/>
            <a:ext cx="5553075" cy="104775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5CF5D7-9928-4CE3-DCFE-93AD98EC75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6623" y="2521485"/>
            <a:ext cx="5772378" cy="122930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A9D7173-0ACD-0F29-10B5-37AE5C1F96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5852" y="3661753"/>
            <a:ext cx="5172075" cy="6286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F013F75-7455-FEDA-31A8-18B5279405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4234161"/>
            <a:ext cx="5353046" cy="98351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D75FF35-8C20-3887-C271-F4201E66E3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5852" y="5179011"/>
            <a:ext cx="5553075" cy="6096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76AEF0D-B0C5-71D8-B2B3-FF2DFE4D94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158" y="1839675"/>
            <a:ext cx="4651080" cy="34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4BC9567-E9F1-467A-9F97-0B998125B7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694" y="1590906"/>
            <a:ext cx="10156183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33AF-A9FD-4D9C-0E05-33F4E97BD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2E2B10-AFA2-8497-19AE-C3931503C6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FD136A-7471-4FF0-135E-7298CE5B47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DB32F3-B77C-3B82-0A36-6A52037757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52CA1F0-1C86-B148-536F-5C98C6C1303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FD4F4FC-2A2C-4BB1-C4B0-537484912D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426DB52-0B2E-13ED-B6D3-4D3628E7EC6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86EEA33-0AEC-E138-DC65-5097659256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18FF10E-DD7E-CF83-252F-0975E3E9446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403B8-9B98-78B5-402B-963460D47B0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2569F7F-56CE-AFF8-75B8-377132711F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151BAA9-9C39-C7D4-6EC5-E444B5CF1E3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2331F96-29B3-A28F-E48C-123889AE16D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EEA40AC-2E61-05B5-3CD6-CD2328C9D15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86735F4-6F4F-FEDF-3F0C-8B0844D7AE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D8B61D9-024B-CDA6-F0F6-0B3E21DD5CC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0CA2A2E-5C30-44DE-60A3-C7AB0AC7B6D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A29E25C-8791-BDEF-5FF2-BC8B9C4EB92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97882-9FB2-A130-6B39-785E5B8F9D4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8B888C2-2297-CDFC-73EE-2B26A129DE0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8F89C1A-5B28-4807-0196-D082FCBDC9A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A59E77DD-6163-2088-08EE-3915EB7E0F8B}"/>
              </a:ext>
            </a:extLst>
          </p:cNvPr>
          <p:cNvSpPr txBox="1"/>
          <p:nvPr/>
        </p:nvSpPr>
        <p:spPr>
          <a:xfrm>
            <a:off x="4629148" y="1308407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B664208-6231-5F27-3C50-6C6A889D2C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1875229"/>
            <a:ext cx="9135503" cy="43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BE0D-74B4-C4A7-9947-538E5AF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EB3509-5043-C289-1617-394D026F6F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117532-F18A-CCAD-1246-0E150B917C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B46239-79FD-9671-C06C-1F478B9993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CDF4B6-D569-4685-109F-89643D217E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2C78E2-BC7D-4833-D08E-E5413F71073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C16CBC-CBA4-2ACC-A792-570CD46EC08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2D0363-06DD-406C-592F-73A915F4E69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CCE494-2A1D-19F3-4638-A4EDC84FCA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0186F1-3821-B6CF-E2B2-B1E9E5DDE5C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1530742-97E7-F035-14A5-44D1AA8F7F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E21B38-60D1-5A3A-BC6B-D7129835866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667F48-AB1A-068E-EAE8-5FD60A10FD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7F68B3-1EBE-C55F-2BB7-ED4BDF8FDDA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79A026-9BED-F5F7-2D8E-D94FC16DB38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D493E6-1913-77D5-BDC6-449B7EC681C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CC1297-21C8-ED5A-6451-5FD6B07D376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91988FB-FE42-7B89-31C8-BEFBF7F3AE9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862B2A-286E-F5FB-AECA-B8F21C29FB3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E18855-666C-6509-B60B-2CFB086C271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A35A9BD-574C-4D74-9F10-9DACD0E1B30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D778542-C269-222D-4BC7-1203A2C7CDD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FD77E06-5251-D875-160C-AB5DD0B488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2965463"/>
            <a:ext cx="11049000" cy="17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9E6D-2A19-586E-17DB-2B60573A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EA5EFB-7A1F-47A7-3B4B-1828981B86E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327E17-34AD-979D-B570-018F44B6F5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A2ABF0-22A4-742B-0AA1-D986B1BCE0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E4F994E-5E96-478B-3DA8-016703EAC96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0E4D94-5E26-E8CC-5C83-B05E03E9FF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15647D-DD86-8891-33B4-8CD789E7755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283AE1-8AC4-9E52-9C7E-24966DC9C6C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FD9168-6403-F754-1B0A-F3928C7C237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F62E32-FC55-D9F6-253E-351535111C6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B6DF2E1-EB53-2678-C1AA-7064782B3B9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4EF3EF9-5C4E-DC56-D059-0488EE171EC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AA82F4C-DBCE-F742-F35A-01337F4D770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03FA25-230E-9C82-D2CB-8438FF4B08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2B88317-4B6C-BD14-5801-40E4A1D249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B987B81-663C-D997-E78B-FBA1E751330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D86429-FB48-DE0D-6CD2-6B763DDC521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D47933A-AF38-8169-A981-405E24B9F0F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AC2D9A-A404-4D68-357D-2A560C4B8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9502709-F28C-9760-9B9D-E66EF119D48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89396A-474E-583A-188F-97109D28EE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DE5917E-5FA0-65E3-14F2-54D1D9798B82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826FC45-3236-72BE-95DA-249CDC1AFB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8190" y="2197993"/>
            <a:ext cx="860050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3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595</Words>
  <Application>Microsoft Office PowerPoint</Application>
  <PresentationFormat>宽屏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384</cp:revision>
  <dcterms:created xsi:type="dcterms:W3CDTF">2023-09-17T03:47:00Z</dcterms:created>
  <dcterms:modified xsi:type="dcterms:W3CDTF">2025-04-14T06:57:44Z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